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9" r:id="rId1"/>
  </p:sldMasterIdLst>
  <p:notesMasterIdLst>
    <p:notesMasterId r:id="rId5"/>
  </p:notesMasterIdLst>
  <p:handoutMasterIdLst>
    <p:handoutMasterId r:id="rId6"/>
  </p:handoutMasterIdLst>
  <p:sldIdLst>
    <p:sldId id="259" r:id="rId2"/>
    <p:sldId id="266" r:id="rId3"/>
    <p:sldId id="261" r:id="rId4"/>
  </p:sldIdLst>
  <p:sldSz cx="18288000" cy="10287000"/>
  <p:notesSz cx="6858000" cy="9144000"/>
  <p:embeddedFontLst>
    <p:embeddedFont>
      <p:font typeface="Calibri (MS) Bold" panose="020B0604020202020204" charset="0"/>
      <p:regular r:id="rId7"/>
    </p:embeddedFont>
    <p:embeddedFont>
      <p:font typeface="Century Gothic" panose="020B0502020202020204" pitchFamily="34" charset="0"/>
      <p:regular r:id="rId8"/>
      <p:bold r:id="rId9"/>
      <p:italic r:id="rId10"/>
      <p:boldItalic r:id="rId11"/>
    </p:embeddedFont>
    <p:embeddedFont>
      <p:font typeface="Poppins" panose="00000500000000000000" pitchFamily="2" charset="0"/>
      <p:regular r:id="rId12"/>
      <p:bold r:id="rId13"/>
    </p:embeddedFont>
    <p:embeddedFont>
      <p:font typeface="Poppins Bold" panose="00000800000000000000" charset="0"/>
      <p:regular r:id="rId14"/>
    </p:embeddedFont>
    <p:embeddedFont>
      <p:font typeface="Roboto" panose="02000000000000000000" pitchFamily="2" charset="0"/>
      <p:regular r:id="rId15"/>
    </p:embeddedFont>
    <p:embeddedFont>
      <p:font typeface="Wingdings 3" panose="05040102010807070707" pitchFamily="18" charset="2"/>
      <p:regular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291" autoAdjust="0"/>
  </p:normalViewPr>
  <p:slideViewPr>
    <p:cSldViewPr>
      <p:cViewPr varScale="1">
        <p:scale>
          <a:sx n="44" d="100"/>
          <a:sy n="44" d="100"/>
        </p:scale>
        <p:origin x="93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3C284359-AF11-EF6A-940E-3D20A0CFD7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4479777-1494-7978-CEED-D9B5179DCC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4880E-B38C-44A0-B42B-38EC9BE05D0A}" type="datetimeFigureOut">
              <a:rPr lang="pt-BR" smtClean="0"/>
              <a:t>03/02/2025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4D8EF79-AE59-721E-EFED-6A4CEBFAC9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/>
              <a:t>www.metrologia.org.br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06DC912-1D8A-7162-1B14-00F9BFD522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9C986-2D65-4010-9B3C-65387319E8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33333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4799B-AFC9-4284-9C13-1460D759F18D}" type="datetimeFigureOut">
              <a:rPr lang="pt-BR" smtClean="0"/>
              <a:t>03/02/2025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/>
            </a:lvl1pPr>
          </a:lstStyle>
          <a:p>
            <a:r>
              <a:rPr lang="pt-BR" dirty="0"/>
              <a:t>www.metrologia.org.br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77839-24E3-493D-B1D0-70CF7B480E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754261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www.metrologia.org.br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7395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3820" y="3771901"/>
            <a:ext cx="13373099" cy="339417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81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3820" y="7166069"/>
            <a:ext cx="13373099" cy="168942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783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>
            <a:extLst>
              <a:ext uri="{FF2B5EF4-FFF2-40B4-BE49-F238E27FC236}">
                <a16:creationId xmlns:a16="http://schemas.microsoft.com/office/drawing/2014/main" id="{06C1811C-A4FB-BDF5-8751-FD6CABD54100}"/>
              </a:ext>
            </a:extLst>
          </p:cNvPr>
          <p:cNvSpPr/>
          <p:nvPr userDrawn="1"/>
        </p:nvSpPr>
        <p:spPr>
          <a:xfrm>
            <a:off x="7218573" y="495300"/>
            <a:ext cx="3850854" cy="4423431"/>
          </a:xfrm>
          <a:custGeom>
            <a:avLst/>
            <a:gdLst/>
            <a:ahLst/>
            <a:cxnLst/>
            <a:rect l="l" t="t" r="r" b="b"/>
            <a:pathLst>
              <a:path w="3850854" h="4423431">
                <a:moveTo>
                  <a:pt x="0" y="0"/>
                </a:moveTo>
                <a:lnTo>
                  <a:pt x="3850854" y="0"/>
                </a:lnTo>
                <a:lnTo>
                  <a:pt x="3850854" y="4423431"/>
                </a:lnTo>
                <a:lnTo>
                  <a:pt x="0" y="44234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C1577CCA-ACB4-E37A-E52D-9FBC66573716}"/>
              </a:ext>
            </a:extLst>
          </p:cNvPr>
          <p:cNvSpPr txBox="1"/>
          <p:nvPr userDrawn="1"/>
        </p:nvSpPr>
        <p:spPr>
          <a:xfrm>
            <a:off x="6718474" y="6341295"/>
            <a:ext cx="4851053" cy="972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AGRADECEMOS SUA PRESENÇA !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n-US" sz="2799" b="1" dirty="0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6E79884-C2B0-0ECD-9EE4-2A2CC0EBA1A8}"/>
              </a:ext>
            </a:extLst>
          </p:cNvPr>
          <p:cNvSpPr txBox="1"/>
          <p:nvPr userDrawn="1"/>
        </p:nvSpPr>
        <p:spPr>
          <a:xfrm>
            <a:off x="357652" y="8648700"/>
            <a:ext cx="200018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Poppins" panose="00000500000000000000" pitchFamily="2" charset="0"/>
              </a:rPr>
              <a:t>Realização</a:t>
            </a:r>
          </a:p>
        </p:txBody>
      </p:sp>
      <p:pic>
        <p:nvPicPr>
          <p:cNvPr id="11" name="Imagem 10" descr="Texto">
            <a:extLst>
              <a:ext uri="{FF2B5EF4-FFF2-40B4-BE49-F238E27FC236}">
                <a16:creationId xmlns:a16="http://schemas.microsoft.com/office/drawing/2014/main" id="{5FD09045-8396-7E2F-1427-5EA184811A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0" y="8982661"/>
            <a:ext cx="1852147" cy="1110757"/>
          </a:xfrm>
          <a:prstGeom prst="rect">
            <a:avLst/>
          </a:prstGeom>
        </p:spPr>
      </p:pic>
      <p:sp>
        <p:nvSpPr>
          <p:cNvPr id="12" name="Freeform 2">
            <a:extLst>
              <a:ext uri="{FF2B5EF4-FFF2-40B4-BE49-F238E27FC236}">
                <a16:creationId xmlns:a16="http://schemas.microsoft.com/office/drawing/2014/main" id="{D1FBC637-0A12-1DD1-7B14-58C643671259}"/>
              </a:ext>
            </a:extLst>
          </p:cNvPr>
          <p:cNvSpPr/>
          <p:nvPr userDrawn="1"/>
        </p:nvSpPr>
        <p:spPr>
          <a:xfrm>
            <a:off x="14325600" y="8828639"/>
            <a:ext cx="3422678" cy="1219200"/>
          </a:xfrm>
          <a:custGeom>
            <a:avLst/>
            <a:gdLst/>
            <a:ahLst/>
            <a:cxnLst/>
            <a:rect l="l" t="t" r="r" b="b"/>
            <a:pathLst>
              <a:path w="5109888" h="2046667">
                <a:moveTo>
                  <a:pt x="0" y="0"/>
                </a:moveTo>
                <a:lnTo>
                  <a:pt x="5109888" y="0"/>
                </a:lnTo>
                <a:lnTo>
                  <a:pt x="5109888" y="2046667"/>
                </a:lnTo>
                <a:lnTo>
                  <a:pt x="0" y="20466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6" t="-78" r="-156"/>
            </a:stretch>
          </a:blipFill>
        </p:spPr>
      </p:sp>
    </p:spTree>
    <p:extLst>
      <p:ext uri="{BB962C8B-B14F-4D97-AF65-F5344CB8AC3E}">
        <p14:creationId xmlns:p14="http://schemas.microsoft.com/office/powerpoint/2010/main" val="1287437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924" y="914400"/>
            <a:ext cx="12590889" cy="4343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7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12518" y="5257800"/>
            <a:ext cx="11304831" cy="5715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3819" y="6531069"/>
            <a:ext cx="13373099" cy="23337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542419" y="9195656"/>
            <a:ext cx="1719425" cy="555594"/>
          </a:xfrm>
          <a:prstGeom prst="rect">
            <a:avLst/>
          </a:prstGeom>
        </p:spPr>
        <p:txBody>
          <a:bodyPr/>
          <a:lstStyle/>
          <a:p>
            <a:fld id="{34E4B5BF-8A8D-4792-922F-3B0FED1E2D4D}" type="datetime1">
              <a:rPr lang="en-US" smtClean="0"/>
              <a:t>2/3/2025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701478" y="972008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672278" y="4357959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4479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820" y="3657601"/>
            <a:ext cx="13373100" cy="40872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3820" y="7772400"/>
            <a:ext cx="13373100" cy="10944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542419" y="9195656"/>
            <a:ext cx="1719425" cy="555594"/>
          </a:xfrm>
          <a:prstGeom prst="rect">
            <a:avLst/>
          </a:prstGeom>
        </p:spPr>
        <p:txBody>
          <a:bodyPr/>
          <a:lstStyle/>
          <a:p>
            <a:fld id="{DF61C7B4-94C3-410A-90EC-BF48548B07BD}" type="datetime1">
              <a:rPr lang="en-US" smtClean="0"/>
              <a:t>2/3/2025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99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74924" y="914400"/>
            <a:ext cx="12590889" cy="4343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7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83818" y="6515100"/>
            <a:ext cx="13373100" cy="12573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3820" y="7772400"/>
            <a:ext cx="13373100" cy="10944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542419" y="9195656"/>
            <a:ext cx="1719425" cy="555594"/>
          </a:xfrm>
          <a:prstGeom prst="rect">
            <a:avLst/>
          </a:prstGeom>
        </p:spPr>
        <p:txBody>
          <a:bodyPr/>
          <a:lstStyle/>
          <a:p>
            <a:fld id="{911E60AB-15B2-493E-B9B5-91AD235B4EDE}" type="datetime1">
              <a:rPr lang="en-US" smtClean="0"/>
              <a:t>2/3/2025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701478" y="972008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672278" y="4357959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4122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819" y="941111"/>
            <a:ext cx="13373099" cy="43200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83818" y="6515100"/>
            <a:ext cx="13373100" cy="12573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3820" y="7772400"/>
            <a:ext cx="13373100" cy="10944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542419" y="9195656"/>
            <a:ext cx="1719425" cy="555594"/>
          </a:xfrm>
          <a:prstGeom prst="rect">
            <a:avLst/>
          </a:prstGeom>
        </p:spPr>
        <p:txBody>
          <a:bodyPr/>
          <a:lstStyle/>
          <a:p>
            <a:fld id="{08E785F9-141A-494F-8CE8-7F3F1DFBADB3}" type="datetime1">
              <a:rPr lang="en-US" smtClean="0"/>
              <a:t>2/3/2025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41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387" y="936165"/>
            <a:ext cx="13367531" cy="192133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3818" y="3200400"/>
            <a:ext cx="13373100" cy="58293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542419" y="9195656"/>
            <a:ext cx="1719425" cy="555594"/>
          </a:xfrm>
          <a:prstGeom prst="rect">
            <a:avLst/>
          </a:prstGeom>
        </p:spPr>
        <p:txBody>
          <a:bodyPr/>
          <a:lstStyle/>
          <a:p>
            <a:fld id="{5663810A-5621-454D-A20B-72D73A22C6D5}" type="datetime1">
              <a:rPr lang="en-US" smtClean="0"/>
              <a:t>2/3/2025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55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942219" y="941108"/>
            <a:ext cx="3311402" cy="7925726"/>
          </a:xfrm>
          <a:prstGeom prst="rect">
            <a:avLst/>
          </a:prstGeo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3818" y="941108"/>
            <a:ext cx="9715500" cy="79257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542419" y="9195656"/>
            <a:ext cx="1719425" cy="555594"/>
          </a:xfrm>
          <a:prstGeom prst="rect">
            <a:avLst/>
          </a:prstGeom>
        </p:spPr>
        <p:txBody>
          <a:bodyPr/>
          <a:lstStyle/>
          <a:p>
            <a:fld id="{2F8D567D-3EA5-4187-9A7E-B39F447B45CF}" type="datetime1">
              <a:rPr lang="en-US" smtClean="0"/>
              <a:t>2/3/2025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3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>
            <a:extLst>
              <a:ext uri="{FF2B5EF4-FFF2-40B4-BE49-F238E27FC236}">
                <a16:creationId xmlns:a16="http://schemas.microsoft.com/office/drawing/2014/main" id="{D0FDACB8-C6C3-8B9D-14A5-261571945B99}"/>
              </a:ext>
            </a:extLst>
          </p:cNvPr>
          <p:cNvSpPr/>
          <p:nvPr userDrawn="1"/>
        </p:nvSpPr>
        <p:spPr>
          <a:xfrm>
            <a:off x="14325600" y="8828639"/>
            <a:ext cx="3422678" cy="1219200"/>
          </a:xfrm>
          <a:custGeom>
            <a:avLst/>
            <a:gdLst/>
            <a:ahLst/>
            <a:cxnLst/>
            <a:rect l="l" t="t" r="r" b="b"/>
            <a:pathLst>
              <a:path w="5109888" h="2046667">
                <a:moveTo>
                  <a:pt x="0" y="0"/>
                </a:moveTo>
                <a:lnTo>
                  <a:pt x="5109888" y="0"/>
                </a:lnTo>
                <a:lnTo>
                  <a:pt x="5109888" y="2046667"/>
                </a:lnTo>
                <a:lnTo>
                  <a:pt x="0" y="204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6" t="-78" r="-156"/>
            </a:stretch>
          </a:blipFill>
        </p:spPr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94FE20A5-43BB-47E1-F556-B93D9D37F463}"/>
              </a:ext>
            </a:extLst>
          </p:cNvPr>
          <p:cNvSpPr/>
          <p:nvPr userDrawn="1"/>
        </p:nvSpPr>
        <p:spPr>
          <a:xfrm>
            <a:off x="5956345" y="374387"/>
            <a:ext cx="6375309" cy="5647603"/>
          </a:xfrm>
          <a:custGeom>
            <a:avLst/>
            <a:gdLst/>
            <a:ahLst/>
            <a:cxnLst/>
            <a:rect l="l" t="t" r="r" b="b"/>
            <a:pathLst>
              <a:path w="6375309" h="5647603">
                <a:moveTo>
                  <a:pt x="0" y="0"/>
                </a:moveTo>
                <a:lnTo>
                  <a:pt x="6375310" y="0"/>
                </a:lnTo>
                <a:lnTo>
                  <a:pt x="6375310" y="5647603"/>
                </a:lnTo>
                <a:lnTo>
                  <a:pt x="0" y="56476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636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E9B078C-20B6-D732-C5D3-046DED0DD191}"/>
              </a:ext>
            </a:extLst>
          </p:cNvPr>
          <p:cNvSpPr txBox="1"/>
          <p:nvPr userDrawn="1"/>
        </p:nvSpPr>
        <p:spPr>
          <a:xfrm>
            <a:off x="4252823" y="6549855"/>
            <a:ext cx="9782352" cy="843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  Data: 1 a 4 de dezembro de 2025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n-US" sz="2400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950A7C98-C737-0564-EFEB-06DFD3176006}"/>
              </a:ext>
            </a:extLst>
          </p:cNvPr>
          <p:cNvSpPr txBox="1"/>
          <p:nvPr userDrawn="1"/>
        </p:nvSpPr>
        <p:spPr>
          <a:xfrm>
            <a:off x="3623897" y="7393770"/>
            <a:ext cx="11040204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Local: Centro Cultural e de Exposições</a:t>
            </a:r>
            <a:b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Ruth Cardoso</a:t>
            </a:r>
          </a:p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Maceió - AL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0BAE073-B412-51DB-879E-706426780AB6}"/>
              </a:ext>
            </a:extLst>
          </p:cNvPr>
          <p:cNvSpPr txBox="1"/>
          <p:nvPr userDrawn="1"/>
        </p:nvSpPr>
        <p:spPr>
          <a:xfrm>
            <a:off x="357652" y="8648700"/>
            <a:ext cx="200018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Poppins" panose="00000500000000000000" pitchFamily="2" charset="0"/>
              </a:rPr>
              <a:t>Realização</a:t>
            </a:r>
          </a:p>
        </p:txBody>
      </p:sp>
      <p:pic>
        <p:nvPicPr>
          <p:cNvPr id="10" name="Imagem 9" descr="Texto">
            <a:extLst>
              <a:ext uri="{FF2B5EF4-FFF2-40B4-BE49-F238E27FC236}">
                <a16:creationId xmlns:a16="http://schemas.microsoft.com/office/drawing/2014/main" id="{B0AE26C0-B295-53E6-30A9-11288BB9DE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0" y="8982661"/>
            <a:ext cx="1852147" cy="111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2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819" y="3088125"/>
            <a:ext cx="13373099" cy="2203200"/>
          </a:xfrm>
          <a:prstGeom prst="rect">
            <a:avLst/>
          </a:prstGeo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3819" y="5295194"/>
            <a:ext cx="13373099" cy="12906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542419" y="9195656"/>
            <a:ext cx="1719425" cy="555594"/>
          </a:xfrm>
          <a:prstGeom prst="rect">
            <a:avLst/>
          </a:prstGeom>
        </p:spPr>
        <p:txBody>
          <a:bodyPr/>
          <a:lstStyle/>
          <a:p>
            <a:fld id="{55219343-790D-4926-B5B6-0A9C06DFB30E}" type="datetime1">
              <a:rPr lang="en-US" smtClean="0"/>
              <a:t>2/3/2025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8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89387" y="936165"/>
            <a:ext cx="13367531" cy="192133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3818" y="3200400"/>
            <a:ext cx="6470796" cy="566643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86121" y="3189333"/>
            <a:ext cx="6470796" cy="566643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542419" y="9195656"/>
            <a:ext cx="1719425" cy="555594"/>
          </a:xfrm>
          <a:prstGeom prst="rect">
            <a:avLst/>
          </a:prstGeom>
        </p:spPr>
        <p:txBody>
          <a:bodyPr/>
          <a:lstStyle/>
          <a:p>
            <a:fld id="{FE667F01-981B-412F-B4A7-663FCA20558C}" type="datetime1">
              <a:rPr lang="en-US" smtClean="0"/>
              <a:t>2/3/2025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36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89387" y="936165"/>
            <a:ext cx="13367531" cy="192133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060" y="2959055"/>
            <a:ext cx="5989098" cy="864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3819" y="3823449"/>
            <a:ext cx="6514340" cy="503109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259944" y="2954213"/>
            <a:ext cx="5998502" cy="864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750436" y="3818607"/>
            <a:ext cx="6508011" cy="503109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542419" y="9195656"/>
            <a:ext cx="1719425" cy="555594"/>
          </a:xfrm>
          <a:prstGeom prst="rect">
            <a:avLst/>
          </a:prstGeom>
        </p:spPr>
        <p:txBody>
          <a:bodyPr/>
          <a:lstStyle/>
          <a:p>
            <a:fld id="{FCE90F71-B6D9-42E3-AFDB-CDC5BE16BF2A}" type="datetime1">
              <a:rPr lang="en-US" smtClean="0"/>
              <a:t>2/3/2025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3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387" y="936165"/>
            <a:ext cx="13367531" cy="192133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542419" y="9195656"/>
            <a:ext cx="1719425" cy="555594"/>
          </a:xfrm>
          <a:prstGeom prst="rect">
            <a:avLst/>
          </a:prstGeom>
        </p:spPr>
        <p:txBody>
          <a:bodyPr/>
          <a:lstStyle/>
          <a:p>
            <a:fld id="{C23D024A-7E52-4579-A1C5-DF343E1FB5C4}" type="datetime1">
              <a:rPr lang="en-US" smtClean="0"/>
              <a:t>2/3/2025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5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E16E893-6A44-32E7-AEC6-B0C6EC907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387" y="936165"/>
            <a:ext cx="13367531" cy="192133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942E494-4B87-F118-FC70-9F3A1ABDA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0736" y="3771900"/>
            <a:ext cx="13373099" cy="4343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Freeform 2">
            <a:extLst>
              <a:ext uri="{FF2B5EF4-FFF2-40B4-BE49-F238E27FC236}">
                <a16:creationId xmlns:a16="http://schemas.microsoft.com/office/drawing/2014/main" id="{4F91F3DF-0469-1C85-1A57-A57A59980CA5}"/>
              </a:ext>
            </a:extLst>
          </p:cNvPr>
          <p:cNvSpPr/>
          <p:nvPr userDrawn="1"/>
        </p:nvSpPr>
        <p:spPr>
          <a:xfrm>
            <a:off x="14325600" y="8828639"/>
            <a:ext cx="3422678" cy="1219200"/>
          </a:xfrm>
          <a:custGeom>
            <a:avLst/>
            <a:gdLst/>
            <a:ahLst/>
            <a:cxnLst/>
            <a:rect l="l" t="t" r="r" b="b"/>
            <a:pathLst>
              <a:path w="5109888" h="2046667">
                <a:moveTo>
                  <a:pt x="0" y="0"/>
                </a:moveTo>
                <a:lnTo>
                  <a:pt x="5109888" y="0"/>
                </a:lnTo>
                <a:lnTo>
                  <a:pt x="5109888" y="2046667"/>
                </a:lnTo>
                <a:lnTo>
                  <a:pt x="0" y="204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6" t="-78" r="-156"/>
            </a:stretch>
          </a:blipFill>
        </p:spPr>
      </p:sp>
    </p:spTree>
    <p:extLst>
      <p:ext uri="{BB962C8B-B14F-4D97-AF65-F5344CB8AC3E}">
        <p14:creationId xmlns:p14="http://schemas.microsoft.com/office/powerpoint/2010/main" val="2755776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819" y="669132"/>
            <a:ext cx="5257799" cy="1464468"/>
          </a:xfrm>
          <a:prstGeom prst="rect">
            <a:avLst/>
          </a:prstGeom>
        </p:spPr>
        <p:txBody>
          <a:bodyPr anchor="b"/>
          <a:lstStyle>
            <a:lvl1pPr algn="l">
              <a:defRPr sz="3000" b="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4518" y="669133"/>
            <a:ext cx="7772400" cy="812244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3819" y="2397920"/>
            <a:ext cx="5257799" cy="63936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16296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820" y="7200900"/>
            <a:ext cx="13373100" cy="85010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3818" y="952448"/>
            <a:ext cx="13373100" cy="57824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3820" y="8051007"/>
            <a:ext cx="13373100" cy="7405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542419" y="9195656"/>
            <a:ext cx="1719425" cy="555594"/>
          </a:xfrm>
          <a:prstGeom prst="rect">
            <a:avLst/>
          </a:prstGeom>
        </p:spPr>
        <p:txBody>
          <a:bodyPr/>
          <a:lstStyle/>
          <a:p>
            <a:fld id="{7CF44499-DD56-44E2-A25E-141863B0EA16}" type="datetime1">
              <a:rPr lang="en-US" smtClean="0"/>
              <a:t>2/3/2025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47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601255F9-54DB-0CD5-53FE-76337427213C}"/>
              </a:ext>
            </a:extLst>
          </p:cNvPr>
          <p:cNvSpPr txBox="1">
            <a:spLocks/>
          </p:cNvSpPr>
          <p:nvPr userDrawn="1"/>
        </p:nvSpPr>
        <p:spPr>
          <a:xfrm>
            <a:off x="3606647" y="9263108"/>
            <a:ext cx="11429999" cy="5476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www.metrologia2025.org.br</a:t>
            </a:r>
          </a:p>
        </p:txBody>
      </p:sp>
    </p:spTree>
    <p:extLst>
      <p:ext uri="{BB962C8B-B14F-4D97-AF65-F5344CB8AC3E}">
        <p14:creationId xmlns:p14="http://schemas.microsoft.com/office/powerpoint/2010/main" val="50457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95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32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006939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165</TotalTime>
  <Words>7</Words>
  <Application>Microsoft Office PowerPoint</Application>
  <PresentationFormat>Personalizar</PresentationFormat>
  <Paragraphs>1</Paragraphs>
  <Slides>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12" baseType="lpstr">
      <vt:lpstr>Calibri (MS) Bold</vt:lpstr>
      <vt:lpstr>Arial</vt:lpstr>
      <vt:lpstr>Roboto</vt:lpstr>
      <vt:lpstr>Wingdings 3</vt:lpstr>
      <vt:lpstr>Calibri</vt:lpstr>
      <vt:lpstr>Poppins</vt:lpstr>
      <vt:lpstr>Century Gothic</vt:lpstr>
      <vt:lpstr>Poppins Bold</vt:lpstr>
      <vt:lpstr>Cacho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Texto do seu parágrafo</dc:title>
  <dc:creator>Diego</dc:creator>
  <cp:lastModifiedBy>SBM Finanças</cp:lastModifiedBy>
  <cp:revision>14</cp:revision>
  <dcterms:created xsi:type="dcterms:W3CDTF">2006-08-16T00:00:00Z</dcterms:created>
  <dcterms:modified xsi:type="dcterms:W3CDTF">2025-02-03T23:07:50Z</dcterms:modified>
  <dc:identifier>DAGdyIPgyJE</dc:identifier>
</cp:coreProperties>
</file>